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15" r:id="rId2"/>
    <p:sldId id="416" r:id="rId3"/>
    <p:sldId id="451" r:id="rId4"/>
    <p:sldId id="260" r:id="rId5"/>
    <p:sldId id="259" r:id="rId6"/>
    <p:sldId id="292" r:id="rId7"/>
    <p:sldId id="432" r:id="rId8"/>
    <p:sldId id="454" r:id="rId9"/>
    <p:sldId id="256" r:id="rId10"/>
    <p:sldId id="257" r:id="rId11"/>
    <p:sldId id="445" r:id="rId12"/>
    <p:sldId id="446" r:id="rId13"/>
    <p:sldId id="447" r:id="rId14"/>
    <p:sldId id="449" r:id="rId15"/>
    <p:sldId id="455" r:id="rId16"/>
    <p:sldId id="279" r:id="rId17"/>
    <p:sldId id="456" r:id="rId18"/>
    <p:sldId id="457" r:id="rId19"/>
    <p:sldId id="458" r:id="rId20"/>
    <p:sldId id="301" r:id="rId21"/>
    <p:sldId id="274" r:id="rId22"/>
    <p:sldId id="459" r:id="rId23"/>
    <p:sldId id="276" r:id="rId24"/>
    <p:sldId id="307" r:id="rId25"/>
    <p:sldId id="308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6083"/>
    <a:srgbClr val="417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5"/>
    <p:restoredTop sz="94599"/>
  </p:normalViewPr>
  <p:slideViewPr>
    <p:cSldViewPr snapToGrid="0" snapToObjects="1">
      <p:cViewPr varScale="1">
        <p:scale>
          <a:sx n="71" d="100"/>
          <a:sy n="71" d="100"/>
        </p:scale>
        <p:origin x="200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B1FDA-2068-F54D-9A1D-FD314C453828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BC842-488C-C048-8410-428C53847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Finding these BTM experiences is often an adventure in of itself- one full with unsuspecting twists and turns. This evening I would like to share with you our journey that led us to discovering our beyond the map experience in Costa Rica. </a:t>
            </a:r>
          </a:p>
          <a:p>
            <a:endParaRPr lang="en-US" dirty="0"/>
          </a:p>
          <a:p>
            <a:r>
              <a:rPr lang="en-US" dirty="0"/>
              <a:t>But first for those of you that may not know much about the area, it will help to know where it is…does anyone know? (stickers)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1E085-51C5-9544-9249-E9E6F9E2CF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CBB7-7611-2C45-90A1-4F2EA0D58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3F9A0-4F3B-4D41-84DA-3549744E4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0DC6E-4128-E746-B2F9-711F7FAB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A718B-AE2A-A54D-9ADB-D7CAF7A0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675C6-6FBF-1F45-9091-60BB4E16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6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556A4-0CE4-8E40-BA34-704884CD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5B965-8E14-5B43-B958-8E8CAAFBE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6CE47-CFB1-6E49-9C20-EC3B8E0C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CA459-EFC3-5F48-BDFF-D8FEFC90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51F3B-7C78-5C47-81D5-EBDD72A9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925F6D-BBE7-694B-A8E5-753717E83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46B34-ED72-2244-9688-294CEBD5B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9A0F1-608B-4540-9A3E-1E4DCF90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A9C6B-6645-5B41-A80A-1190CB53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07505-30EF-2C4D-86AF-C58A4EE8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07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DC0D-08ED-354B-89BC-C77178B1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30473-9492-A44A-BB69-430F21417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B0A2F-62E4-EE40-BA0D-874A772F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B4A71-4966-A14C-8CD8-6AFA768D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2C006-924F-ED47-9895-11E776B1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3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EBBA5-16F8-FB46-8963-B3918955E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30221-1EE3-1A44-B591-AA3AD2CBF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E741C-5669-A043-A11A-8FBF1E46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CA1A5-F8A3-3A41-847C-D567FDB4F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CC687-F6E9-7A43-A55F-E16E018E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8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7CE09-C64A-CF49-A13B-13B97CB8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BF17C-93CF-A24A-86B2-1662A4719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79CF8-10C0-3345-B332-1D81BA6A3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85BEE-8976-334A-B17C-96161799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F6C15-8583-EA45-9AB0-DC1A5ECD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E78FD-7564-9744-9A77-014A7D08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6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E08A-961C-9C42-8920-BF119C2F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F437-1AC0-E94C-9692-FF98ABA60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35527-F159-4547-AE59-A31CB08C3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DA2BF-7C8C-004A-9640-96B4E9F74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D8B0D3-98AD-E34E-B824-A16207C0D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C8472-44BE-894E-960A-F082BF13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8BAEF2-103A-DC47-8D8D-8647F39A4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AC36C-8423-5B4A-B07B-A1DFB4FDE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400AD-058E-2844-9D41-C9CB83A4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BA9E7-73EA-E346-ABA4-AF0BBECFD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7CEBD-0B30-2941-870F-C2310F9A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C5E95-2724-C643-8109-BBA66F21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7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3F4D20-C03E-1746-AFA9-998E814B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DC710-BE9A-EF42-9F4D-870EF307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F4F56-27EA-4648-8046-283B31B2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B229-427D-3F46-AEA9-D0A4C1C7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EE287-D173-6742-AA22-21EFB169B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0EBBB-6126-6341-BEB4-6C604E5DE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70081-0A82-8247-BAF8-6C7B578B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32E4D-7686-534B-8CAF-281229F6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9BA37-3B9E-B744-9601-E511E77B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C299-C37B-7845-B5EB-C1148AE6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754CD-707A-C24A-9B76-816F0ED43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CCFEF-1B7C-7F47-994F-3F332E838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8AD08-7C3D-9F4F-A1E6-A17394D9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ED73F-8B1C-634C-811D-3FEDA603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69A63-8550-8A4C-A86B-329DEA21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2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0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BFF89-7EAE-EE4D-AEDC-14F08E01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27EF6-5619-9E43-B88B-35DD7FEEE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8975D-8A60-A74C-9200-776C4A83F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13E5C-9914-8745-99D3-F2A491ED938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C466E-11F8-0C4C-8723-07E057601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46052-BA0E-914C-B999-BA256E25E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7DA15-9E65-8A44-9600-E9B5B650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1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0CDB53-D77E-0E49-8166-1DBEEACBE5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50724" y="4548638"/>
            <a:ext cx="2133600" cy="19688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D85D2-D36B-3B4E-A2E7-3FC9ED3F68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1" b="93402" l="3497" r="94306">
                        <a14:foregroundMark x1="7393" y1="70193" x2="7393" y2="70193"/>
                        <a14:foregroundMark x1="21978" y1="92378" x2="28571" y2="93515"/>
                        <a14:foregroundMark x1="28571" y1="93515" x2="32368" y2="92605"/>
                        <a14:foregroundMark x1="3696" y1="69966" x2="4496" y2="64960"/>
                        <a14:foregroundMark x1="89011" y1="36177" x2="94306" y2="38680"/>
                        <a14:foregroundMark x1="41359" y1="12514" x2="42358" y2="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57" y="4001294"/>
            <a:ext cx="2940343" cy="25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7378A-3BB9-7343-B091-27F47F4D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012" y="0"/>
            <a:ext cx="9144000" cy="6858000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C5757F70-D922-774F-A4F3-638865251ABC}"/>
              </a:ext>
            </a:extLst>
          </p:cNvPr>
          <p:cNvSpPr/>
          <p:nvPr/>
        </p:nvSpPr>
        <p:spPr>
          <a:xfrm>
            <a:off x="8729663" y="2928938"/>
            <a:ext cx="942976" cy="800100"/>
          </a:xfrm>
          <a:prstGeom prst="donut">
            <a:avLst>
              <a:gd name="adj" fmla="val 467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24884-D9F6-A347-8FC4-C7F8E45D08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686" y="3900488"/>
            <a:ext cx="2456162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2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9C7966-8D75-2D42-AA42-36DD9754E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D67F3-0291-F749-BC5C-EF4E23A51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0509" y="4069976"/>
            <a:ext cx="3535311" cy="2788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7222F7-EF61-DF4B-8E11-C306462F06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6261C-B4C0-4247-9091-6D43064C28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AE5B58-6E5A-1F49-A3B8-D4244A29E4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2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50519-269C-914C-8D7E-0A14C8D64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C778AC-4885-D747-8707-3DF36CF18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DCF240-16F0-9F4A-8D15-0FAE375F89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D3E197-4B0D-DC4E-9128-B66F858DE4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5D26FC-333D-114B-8534-4CA538CD8E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4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1B6962-A573-004E-ADA0-6322BB9C09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769" y="3709916"/>
            <a:ext cx="1861178" cy="258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9A163-95C9-0F45-9743-70C4B18BA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966" y="283620"/>
            <a:ext cx="1859137" cy="2586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13CAD-9175-274A-8D6A-E0FD4786F4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044" y="283619"/>
            <a:ext cx="1863924" cy="259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15DC7-5593-274C-B9A8-66A5B2895F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771" y="283619"/>
            <a:ext cx="1863924" cy="2591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1DB00-00A7-FC4C-AD1B-66DA18F2E2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7451" y="3664495"/>
            <a:ext cx="1863924" cy="2591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1BCD6-11B3-494C-9902-67EC4DDA41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179" y="3681653"/>
            <a:ext cx="1859137" cy="25919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133047-7756-2F49-B612-6A44CD57D7FC}"/>
              </a:ext>
            </a:extLst>
          </p:cNvPr>
          <p:cNvSpPr txBox="1"/>
          <p:nvPr/>
        </p:nvSpPr>
        <p:spPr>
          <a:xfrm>
            <a:off x="1767451" y="6424865"/>
            <a:ext cx="186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Blue Morpho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A319C-3AF8-7749-A1B8-29C225D80414}"/>
              </a:ext>
            </a:extLst>
          </p:cNvPr>
          <p:cNvSpPr txBox="1"/>
          <p:nvPr/>
        </p:nvSpPr>
        <p:spPr>
          <a:xfrm>
            <a:off x="8635023" y="6465146"/>
            <a:ext cx="186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Quetzal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C9464-6FA8-524B-8024-A4DE09E4EEFD}"/>
              </a:ext>
            </a:extLst>
          </p:cNvPr>
          <p:cNvSpPr txBox="1"/>
          <p:nvPr/>
        </p:nvSpPr>
        <p:spPr>
          <a:xfrm>
            <a:off x="4047178" y="2952866"/>
            <a:ext cx="1863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White Faced Capuchin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28D02-F804-674E-A4B4-2C1926F925C1}"/>
              </a:ext>
            </a:extLst>
          </p:cNvPr>
          <p:cNvSpPr txBox="1"/>
          <p:nvPr/>
        </p:nvSpPr>
        <p:spPr>
          <a:xfrm>
            <a:off x="6358044" y="3018165"/>
            <a:ext cx="1863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Eyelash Pit Viper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BF86AB-0787-0F47-BFCB-ABEDF9CCE04F}"/>
              </a:ext>
            </a:extLst>
          </p:cNvPr>
          <p:cNvSpPr txBox="1"/>
          <p:nvPr/>
        </p:nvSpPr>
        <p:spPr>
          <a:xfrm>
            <a:off x="4042391" y="6405933"/>
            <a:ext cx="186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3-Toed Sloth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D1EA2E-5DF2-A94D-9E13-7653E97F6A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045" y="3701717"/>
            <a:ext cx="1863924" cy="25718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A81396-B79E-0445-9FE9-EF1BE011100E}"/>
              </a:ext>
            </a:extLst>
          </p:cNvPr>
          <p:cNvSpPr txBox="1"/>
          <p:nvPr/>
        </p:nvSpPr>
        <p:spPr>
          <a:xfrm>
            <a:off x="6358044" y="6405933"/>
            <a:ext cx="186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Bark Scorpion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F70101-9278-BD4B-9167-A7AFEDCC76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7451" y="330230"/>
            <a:ext cx="1863924" cy="25718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34EAD6-AE66-E244-BBF5-C28344D2393D}"/>
              </a:ext>
            </a:extLst>
          </p:cNvPr>
          <p:cNvSpPr txBox="1"/>
          <p:nvPr/>
        </p:nvSpPr>
        <p:spPr>
          <a:xfrm>
            <a:off x="1684299" y="3034446"/>
            <a:ext cx="20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Leaf Cutter Ants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048845-AD8F-7844-A5E9-E332BBC4D25C}"/>
              </a:ext>
            </a:extLst>
          </p:cNvPr>
          <p:cNvSpPr txBox="1"/>
          <p:nvPr/>
        </p:nvSpPr>
        <p:spPr>
          <a:xfrm>
            <a:off x="8635023" y="3017311"/>
            <a:ext cx="1863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Keel-Billed Toucan</a:t>
            </a:r>
          </a:p>
        </p:txBody>
      </p:sp>
    </p:spTree>
    <p:extLst>
      <p:ext uri="{BB962C8B-B14F-4D97-AF65-F5344CB8AC3E}">
        <p14:creationId xmlns:p14="http://schemas.microsoft.com/office/powerpoint/2010/main" val="133044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A4ACD-0220-6D4D-AEB4-A7339536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66" y="0"/>
            <a:ext cx="8455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34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491" y="127073"/>
            <a:ext cx="957808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DAY 1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491" y="1516030"/>
            <a:ext cx="42690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Travel day = 3 ½ - 4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hr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Rustic ranch &amp; farm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Dinner, welcome &amp;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Relax, you’ve made it!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FFAD3-E69F-3340-B848-8173B43ADA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900" y="711022"/>
            <a:ext cx="4254500" cy="2836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7DC46A-0FCF-964D-9641-B45E759EA8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3547355"/>
            <a:ext cx="5664200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5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491" y="127073"/>
            <a:ext cx="957808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DAY 2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490" y="1516030"/>
            <a:ext cx="49252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 hour hike to remote village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Explore village &amp; surrounding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Locally prepared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Afternoon community service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Homestay with local family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(rustic)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Prepare and learn local dishes for dinner with the family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Relax to the sounds of the jungle!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33659-B947-BF41-A820-084A2F9AB3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934" y="127073"/>
            <a:ext cx="5329349" cy="3310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B6DDF2-2C16-9944-9B59-8E047FF1E1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3437467"/>
            <a:ext cx="4901783" cy="3267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1BD1B4-2923-214E-A28E-881319F39A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356" y="3437467"/>
            <a:ext cx="2946469" cy="22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60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491" y="127073"/>
            <a:ext cx="957808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DAY 3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491" y="1516030"/>
            <a:ext cx="42690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hr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hike to next homestay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Explore local area and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Lunch and afternoon community service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Traditional sauna ceremony and swimming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Dinner and chocolate making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934" y="220318"/>
            <a:ext cx="5329349" cy="3547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934" y="3437467"/>
            <a:ext cx="5329349" cy="3208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0AA8F-1A51-104F-8D69-89D259DB47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980" y="3047420"/>
            <a:ext cx="3499907" cy="26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30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491" y="127073"/>
            <a:ext cx="957808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DAY 4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491" y="1516030"/>
            <a:ext cx="42690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Hike out of the jungle towards the coastline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Lunch on the Pacific Coastline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Learn to surf on world-class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Final group dinner before returning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B54BA-5A41-4E4A-81DF-5E53676653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50" y="52044"/>
            <a:ext cx="5606634" cy="3385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A6664-F202-C84E-91DF-DF87ADE5A0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50" y="3437467"/>
            <a:ext cx="5606634" cy="31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9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0338D-81A6-A445-B73B-5931BCFCE2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0"/>
    </mc:Choice>
    <mc:Fallback xmlns="">
      <p:transition spd="slow" advTm="54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490" y="1573623"/>
            <a:ext cx="28259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3-4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hr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Lunch &amp; souvenirs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Depart for home!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7073"/>
            <a:ext cx="974557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DAY 5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850" y="1346200"/>
            <a:ext cx="8511823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8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3180" y="2610852"/>
            <a:ext cx="8951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945103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5CA5-A83E-DF4A-9DB5-DB0DD008AC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89940" l="6000" r="90000">
                        <a14:foregroundMark x1="6000" y1="57658" x2="11600" y2="56156"/>
                        <a14:foregroundMark x1="50000" y1="69670" x2="57800" y2="66817"/>
                        <a14:backgroundMark x1="10800" y1="78529" x2="16800" y2="61712"/>
                        <a14:backgroundMark x1="89000" y1="71622" x2="81400" y2="64565"/>
                        <a14:backgroundMark x1="81400" y1="64565" x2="73200" y2="60961"/>
                        <a14:backgroundMark x1="73200" y1="60961" x2="72400" y2="60961"/>
                        <a14:backgroundMark x1="3800" y1="48198" x2="13800" y2="49099"/>
                        <a14:backgroundMark x1="70200" y1="49850" x2="77600" y2="4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287" y="1573623"/>
            <a:ext cx="4651201" cy="6195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CED663-5245-FB42-BDC5-ED7E45861A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130" y1="40876" x2="21138" y2="33681"/>
                        <a14:foregroundMark x1="16748" y1="51512" x2="23089" y2="50365"/>
                        <a14:foregroundMark x1="31220" y1="89260" x2="36748" y2="87383"/>
                        <a14:backgroundMark x1="82276" y1="40146" x2="79675" y2="43483"/>
                        <a14:backgroundMark x1="80976" y1="60167" x2="75610" y2="67049"/>
                        <a14:backgroundMark x1="75610" y1="67049" x2="75772" y2="70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82451" y="3914775"/>
            <a:ext cx="2037023" cy="3176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E5291A-0374-DB44-9783-4C662CA24201}"/>
              </a:ext>
            </a:extLst>
          </p:cNvPr>
          <p:cNvSpPr txBox="1"/>
          <p:nvPr/>
        </p:nvSpPr>
        <p:spPr>
          <a:xfrm>
            <a:off x="266700" y="127073"/>
            <a:ext cx="947887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Travel Notes: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B3483-C26C-A74C-A6E5-2ECBB099A3C6}"/>
              </a:ext>
            </a:extLst>
          </p:cNvPr>
          <p:cNvSpPr/>
          <p:nvPr/>
        </p:nvSpPr>
        <p:spPr>
          <a:xfrm>
            <a:off x="380999" y="1573623"/>
            <a:ext cx="58014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Accommodations: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”Natural” Air Conditioning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“Natural” Showers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No/Limited 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Luggage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Cell-phones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“WILD” life</a:t>
            </a:r>
          </a:p>
        </p:txBody>
      </p:sp>
    </p:spTree>
    <p:extLst>
      <p:ext uri="{BB962C8B-B14F-4D97-AF65-F5344CB8AC3E}">
        <p14:creationId xmlns:p14="http://schemas.microsoft.com/office/powerpoint/2010/main" val="99564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2137" y="5288340"/>
            <a:ext cx="8614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PACKING LIST</a:t>
            </a:r>
          </a:p>
        </p:txBody>
      </p:sp>
    </p:spTree>
    <p:extLst>
      <p:ext uri="{BB962C8B-B14F-4D97-AF65-F5344CB8AC3E}">
        <p14:creationId xmlns:p14="http://schemas.microsoft.com/office/powerpoint/2010/main" val="1221402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0004" y="599345"/>
            <a:ext cx="393729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Can't Live Without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Duffel Bag/Suitcase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Base Layers (moisture wicking)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T-shirts/Long Sleeves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Pants/shorts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Rain Jacket &amp; Rain Pants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Hiking Boots/Athletic Shoes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2nd Pair of Comfort Shoes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Sweater/Hoodie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Undergarments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Swimsuit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Toiletries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Passport/ID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Personal Medications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Day pack/backpack </a:t>
            </a:r>
          </a:p>
        </p:txBody>
      </p:sp>
      <p:sp>
        <p:nvSpPr>
          <p:cNvPr id="5" name="Rectangle 4"/>
          <p:cNvSpPr/>
          <p:nvPr/>
        </p:nvSpPr>
        <p:spPr>
          <a:xfrm>
            <a:off x="6949440" y="737845"/>
            <a:ext cx="378669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Can Barely Live Without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Watershoes</a:t>
            </a:r>
            <a:r>
              <a:rPr lang="en-US" dirty="0">
                <a:solidFill>
                  <a:schemeClr val="bg1"/>
                </a:solidFill>
              </a:rPr>
              <a:t> (secure)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Sunglasses/</a:t>
            </a:r>
            <a:r>
              <a:rPr lang="en-US" dirty="0" err="1">
                <a:solidFill>
                  <a:schemeClr val="bg1"/>
                </a:solidFill>
              </a:rPr>
              <a:t>Croakies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Camera, Batteries, Chargers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Headlamp (BTM Rental Available)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Trekking Pole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Towel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Journal/Book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Re-Usable Water Bottle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Insect Repellent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Colon (local currency)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Plastic Bag(s) for Dirty/Wet clothes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Dry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Ear Plugs </a:t>
            </a:r>
          </a:p>
        </p:txBody>
      </p:sp>
    </p:spTree>
    <p:extLst>
      <p:ext uri="{BB962C8B-B14F-4D97-AF65-F5344CB8AC3E}">
        <p14:creationId xmlns:p14="http://schemas.microsoft.com/office/powerpoint/2010/main" val="270323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316" y="307975"/>
            <a:ext cx="4872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WEATHER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83" y="307975"/>
            <a:ext cx="6667500" cy="6343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316" y="1229816"/>
            <a:ext cx="4872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Dry Season</a:t>
            </a:r>
          </a:p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Coastal temps: low 80’s to low 90’s</a:t>
            </a:r>
          </a:p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Highland temps: mid 70’s to mid 80’s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Generally, warmest time of the year…</a:t>
            </a:r>
          </a:p>
        </p:txBody>
      </p:sp>
    </p:spTree>
    <p:extLst>
      <p:ext uri="{BB962C8B-B14F-4D97-AF65-F5344CB8AC3E}">
        <p14:creationId xmlns:p14="http://schemas.microsoft.com/office/powerpoint/2010/main" val="116533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9211" y="0"/>
            <a:ext cx="4872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SAFETY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807B77-1CE2-B240-9C6A-72A9F7DB9D10}"/>
              </a:ext>
            </a:extLst>
          </p:cNvPr>
          <p:cNvSpPr txBox="1"/>
          <p:nvPr/>
        </p:nvSpPr>
        <p:spPr>
          <a:xfrm>
            <a:off x="7097453" y="4887417"/>
            <a:ext cx="4872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Follow the packing list</a:t>
            </a:r>
          </a:p>
          <a:p>
            <a:pPr algn="r"/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Follow instructions</a:t>
            </a:r>
          </a:p>
          <a:p>
            <a:pPr algn="r"/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 Alert</a:t>
            </a:r>
          </a:p>
        </p:txBody>
      </p:sp>
    </p:spTree>
    <p:extLst>
      <p:ext uri="{BB962C8B-B14F-4D97-AF65-F5344CB8AC3E}">
        <p14:creationId xmlns:p14="http://schemas.microsoft.com/office/powerpoint/2010/main" val="41083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368E8B-899A-714A-8FD8-FF4AA02C81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14336"/>
            <a:ext cx="3644580" cy="30945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9C5CE0-2E36-A240-BE85-589536A041FB}"/>
              </a:ext>
            </a:extLst>
          </p:cNvPr>
          <p:cNvGrpSpPr/>
          <p:nvPr/>
        </p:nvGrpSpPr>
        <p:grpSpPr>
          <a:xfrm>
            <a:off x="8026400" y="414336"/>
            <a:ext cx="3429000" cy="3094560"/>
            <a:chOff x="7556500" y="266700"/>
            <a:chExt cx="3302000" cy="330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F70C56-24F1-2143-94CF-CF8C04449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6500" y="266700"/>
              <a:ext cx="3302000" cy="3302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D7F0C2-847A-9C4C-B1A0-1D42F17D11AF}"/>
                </a:ext>
              </a:extLst>
            </p:cNvPr>
            <p:cNvSpPr txBox="1"/>
            <p:nvPr/>
          </p:nvSpPr>
          <p:spPr>
            <a:xfrm>
              <a:off x="9486900" y="3079294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mi </a:t>
              </a:r>
              <a:r>
                <a:rPr lang="en-US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esposa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5BC839-2136-F84E-B879-03E2821BD492}"/>
              </a:ext>
            </a:extLst>
          </p:cNvPr>
          <p:cNvGrpSpPr/>
          <p:nvPr/>
        </p:nvGrpSpPr>
        <p:grpSpPr>
          <a:xfrm>
            <a:off x="8026400" y="3906835"/>
            <a:ext cx="3429000" cy="2557465"/>
            <a:chOff x="8026400" y="3906835"/>
            <a:chExt cx="3429000" cy="27481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A7FD92-4005-FF48-9D9C-4DC3D2EF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400" y="3906835"/>
              <a:ext cx="3429000" cy="27481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73C4A0-4758-D54A-B7BF-C7959115E534}"/>
                </a:ext>
              </a:extLst>
            </p:cNvPr>
            <p:cNvSpPr txBox="1"/>
            <p:nvPr/>
          </p:nvSpPr>
          <p:spPr>
            <a:xfrm>
              <a:off x="10083800" y="3906836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mi </a:t>
              </a:r>
              <a:r>
                <a:rPr lang="en-US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perros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306C0-6CF7-9E4A-8BF7-CD36036E30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3848050"/>
            <a:ext cx="3644580" cy="261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F3BA4C-9CB7-1441-9342-ECE259FEE2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227" y="414336"/>
            <a:ext cx="2476500" cy="3253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337195-E071-E546-BDF2-15D2D680DA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049" y="3906836"/>
            <a:ext cx="3627351" cy="25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2ACA1B-CB78-3447-AF1C-9999540153F3}"/>
              </a:ext>
            </a:extLst>
          </p:cNvPr>
          <p:cNvSpPr txBox="1"/>
          <p:nvPr/>
        </p:nvSpPr>
        <p:spPr>
          <a:xfrm>
            <a:off x="6917635" y="2554942"/>
            <a:ext cx="5168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Provide </a:t>
            </a:r>
            <a:r>
              <a:rPr lang="en-US" sz="4000" dirty="0">
                <a:solidFill>
                  <a:schemeClr val="accent2"/>
                </a:solidFill>
                <a:latin typeface="Century Gothic" panose="020B0502020202020204" pitchFamily="34" charset="0"/>
              </a:rPr>
              <a:t>transformative 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travel experiences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85D7F9-11F3-B442-BE03-1660BB029852}"/>
              </a:ext>
            </a:extLst>
          </p:cNvPr>
          <p:cNvCxnSpPr/>
          <p:nvPr/>
        </p:nvCxnSpPr>
        <p:spPr>
          <a:xfrm flipH="1">
            <a:off x="6396317" y="1436594"/>
            <a:ext cx="13447" cy="437029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2777CC5-1274-864C-AE24-FAB61A626F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26" y="1066452"/>
            <a:ext cx="5100637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4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84674B-B3B6-E048-905C-8F6BA85C3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86215"/>
            <a:ext cx="5586589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/>
            <a:r>
              <a:rPr lang="en-US" sz="5400" dirty="0">
                <a:solidFill>
                  <a:srgbClr val="F79646"/>
                </a:solidFill>
                <a:latin typeface="Century Gothic" panose="020B0502020202020204" pitchFamily="34" charset="0"/>
              </a:rPr>
              <a:t>Carefully Crafted</a:t>
            </a:r>
          </a:p>
          <a:p>
            <a:pPr algn="ctr" defTabSz="685800"/>
            <a:endParaRPr lang="en-US" sz="5400" dirty="0">
              <a:solidFill>
                <a:srgbClr val="F79646"/>
              </a:solidFill>
              <a:latin typeface="Century Gothic" panose="020B0502020202020204" pitchFamily="34" charset="0"/>
            </a:endParaRPr>
          </a:p>
          <a:p>
            <a:pPr algn="ctr" defTabSz="685800"/>
            <a:endParaRPr lang="en-US" sz="5400" dirty="0">
              <a:solidFill>
                <a:srgbClr val="F79646"/>
              </a:solidFill>
              <a:latin typeface="Century Gothic" panose="020B0502020202020204" pitchFamily="34" charset="0"/>
            </a:endParaRPr>
          </a:p>
          <a:p>
            <a:pPr algn="ctr" defTabSz="685800"/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Unique Experiences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605585" y="1050525"/>
            <a:ext cx="18996" cy="1583231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86589" y="4381297"/>
            <a:ext cx="18996" cy="15832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9613D30-FB00-E547-B3A7-FC2879D642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773" y="0"/>
            <a:ext cx="5631227" cy="3500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45ACED-D961-6F45-AA74-C264116501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773" y="3400425"/>
            <a:ext cx="5631227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41"/>
    </mc:Choice>
    <mc:Fallback xmlns="">
      <p:transition spd="slow" advTm="13504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73CF9-5DC4-F340-B76C-1DD36B0C8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54943-4ECA-B045-BCF0-580A176FF1FB}"/>
              </a:ext>
            </a:extLst>
          </p:cNvPr>
          <p:cNvSpPr txBox="1"/>
          <p:nvPr/>
        </p:nvSpPr>
        <p:spPr>
          <a:xfrm>
            <a:off x="0" y="2497976"/>
            <a:ext cx="112395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accent2"/>
                </a:solidFill>
                <a:latin typeface="Century Gothic" panose="020B0502020202020204" pitchFamily="34" charset="0"/>
              </a:rPr>
              <a:t>  COSTA RICA</a:t>
            </a:r>
          </a:p>
        </p:txBody>
      </p:sp>
    </p:spTree>
    <p:extLst>
      <p:ext uri="{BB962C8B-B14F-4D97-AF65-F5344CB8AC3E}">
        <p14:creationId xmlns:p14="http://schemas.microsoft.com/office/powerpoint/2010/main" val="178730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6373" y="1961147"/>
            <a:ext cx="101179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ARE YOU MOST EXCITED FOR?</a:t>
            </a:r>
          </a:p>
          <a:p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ARE YOU MOST NERVOUS ABOUT?</a:t>
            </a:r>
          </a:p>
          <a:p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INSPIRED YOU TO GO TO COSTA RICA?</a:t>
            </a:r>
          </a:p>
        </p:txBody>
      </p:sp>
    </p:spTree>
    <p:extLst>
      <p:ext uri="{BB962C8B-B14F-4D97-AF65-F5344CB8AC3E}">
        <p14:creationId xmlns:p14="http://schemas.microsoft.com/office/powerpoint/2010/main" val="396362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" y="389"/>
            <a:ext cx="924179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8069" y="4448597"/>
            <a:ext cx="3346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TRAVEL NOTES:</a:t>
            </a:r>
          </a:p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&lt; 3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Hrs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(from FTL)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-2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hr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time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9º 56' N, 84º 05' W </a:t>
            </a:r>
          </a:p>
        </p:txBody>
      </p:sp>
      <p:sp>
        <p:nvSpPr>
          <p:cNvPr id="10" name="Freeform 9"/>
          <p:cNvSpPr/>
          <p:nvPr/>
        </p:nvSpPr>
        <p:spPr>
          <a:xfrm rot="10161229">
            <a:off x="5320903" y="3157182"/>
            <a:ext cx="704923" cy="1746194"/>
          </a:xfrm>
          <a:custGeom>
            <a:avLst/>
            <a:gdLst>
              <a:gd name="connsiteX0" fmla="*/ 261860 w 2583641"/>
              <a:gd name="connsiteY0" fmla="*/ 3110772 h 3110772"/>
              <a:gd name="connsiteX1" fmla="*/ 31272 w 2583641"/>
              <a:gd name="connsiteY1" fmla="*/ 963920 h 3110772"/>
              <a:gd name="connsiteX2" fmla="*/ 874110 w 2583641"/>
              <a:gd name="connsiteY2" fmla="*/ 57472 h 3110772"/>
              <a:gd name="connsiteX3" fmla="*/ 2583641 w 2583641"/>
              <a:gd name="connsiteY3" fmla="*/ 168790 h 3110772"/>
              <a:gd name="connsiteX0" fmla="*/ 56327 w 2378108"/>
              <a:gd name="connsiteY0" fmla="*/ 3110772 h 3110772"/>
              <a:gd name="connsiteX1" fmla="*/ 237115 w 2378108"/>
              <a:gd name="connsiteY1" fmla="*/ 1049633 h 3110772"/>
              <a:gd name="connsiteX2" fmla="*/ 668577 w 2378108"/>
              <a:gd name="connsiteY2" fmla="*/ 57472 h 3110772"/>
              <a:gd name="connsiteX3" fmla="*/ 2378108 w 2378108"/>
              <a:gd name="connsiteY3" fmla="*/ 168790 h 3110772"/>
              <a:gd name="connsiteX0" fmla="*/ 228569 w 2148520"/>
              <a:gd name="connsiteY0" fmla="*/ 1954136 h 1954136"/>
              <a:gd name="connsiteX1" fmla="*/ 7527 w 2148520"/>
              <a:gd name="connsiteY1" fmla="*/ 1049633 h 1954136"/>
              <a:gd name="connsiteX2" fmla="*/ 438989 w 2148520"/>
              <a:gd name="connsiteY2" fmla="*/ 57472 h 1954136"/>
              <a:gd name="connsiteX3" fmla="*/ 2148520 w 2148520"/>
              <a:gd name="connsiteY3" fmla="*/ 168790 h 1954136"/>
              <a:gd name="connsiteX0" fmla="*/ 66331 w 1986282"/>
              <a:gd name="connsiteY0" fmla="*/ 1954136 h 1954136"/>
              <a:gd name="connsiteX1" fmla="*/ 129686 w 1986282"/>
              <a:gd name="connsiteY1" fmla="*/ 1052801 h 1954136"/>
              <a:gd name="connsiteX2" fmla="*/ 276751 w 1986282"/>
              <a:gd name="connsiteY2" fmla="*/ 57472 h 1954136"/>
              <a:gd name="connsiteX3" fmla="*/ 1986282 w 1986282"/>
              <a:gd name="connsiteY3" fmla="*/ 168790 h 1954136"/>
              <a:gd name="connsiteX0" fmla="*/ 67400 w 1987351"/>
              <a:gd name="connsiteY0" fmla="*/ 2241491 h 2241491"/>
              <a:gd name="connsiteX1" fmla="*/ 130755 w 1987351"/>
              <a:gd name="connsiteY1" fmla="*/ 1340156 h 2241491"/>
              <a:gd name="connsiteX2" fmla="*/ 312886 w 1987351"/>
              <a:gd name="connsiteY2" fmla="*/ 24515 h 2241491"/>
              <a:gd name="connsiteX3" fmla="*/ 1987351 w 1987351"/>
              <a:gd name="connsiteY3" fmla="*/ 456145 h 2241491"/>
              <a:gd name="connsiteX0" fmla="*/ 67400 w 687429"/>
              <a:gd name="connsiteY0" fmla="*/ 3130798 h 3130798"/>
              <a:gd name="connsiteX1" fmla="*/ 130755 w 687429"/>
              <a:gd name="connsiteY1" fmla="*/ 2229463 h 3130798"/>
              <a:gd name="connsiteX2" fmla="*/ 312886 w 687429"/>
              <a:gd name="connsiteY2" fmla="*/ 913822 h 3130798"/>
              <a:gd name="connsiteX3" fmla="*/ 687429 w 687429"/>
              <a:gd name="connsiteY3" fmla="*/ 11417 h 3130798"/>
              <a:gd name="connsiteX0" fmla="*/ 106504 w 726533"/>
              <a:gd name="connsiteY0" fmla="*/ 3131265 h 3131265"/>
              <a:gd name="connsiteX1" fmla="*/ 169859 w 726533"/>
              <a:gd name="connsiteY1" fmla="*/ 2229930 h 3131265"/>
              <a:gd name="connsiteX2" fmla="*/ 191590 w 726533"/>
              <a:gd name="connsiteY2" fmla="*/ 875755 h 3131265"/>
              <a:gd name="connsiteX3" fmla="*/ 726533 w 726533"/>
              <a:gd name="connsiteY3" fmla="*/ 11884 h 3131265"/>
              <a:gd name="connsiteX0" fmla="*/ 62716 w 682745"/>
              <a:gd name="connsiteY0" fmla="*/ 3131265 h 3131265"/>
              <a:gd name="connsiteX1" fmla="*/ 126071 w 682745"/>
              <a:gd name="connsiteY1" fmla="*/ 2229930 h 3131265"/>
              <a:gd name="connsiteX2" fmla="*/ 147802 w 682745"/>
              <a:gd name="connsiteY2" fmla="*/ 875755 h 3131265"/>
              <a:gd name="connsiteX3" fmla="*/ 682745 w 682745"/>
              <a:gd name="connsiteY3" fmla="*/ 11884 h 3131265"/>
              <a:gd name="connsiteX0" fmla="*/ 177582 w 797611"/>
              <a:gd name="connsiteY0" fmla="*/ 3131265 h 3131265"/>
              <a:gd name="connsiteX1" fmla="*/ 3595 w 797611"/>
              <a:gd name="connsiteY1" fmla="*/ 2243990 h 3131265"/>
              <a:gd name="connsiteX2" fmla="*/ 262668 w 797611"/>
              <a:gd name="connsiteY2" fmla="*/ 875755 h 3131265"/>
              <a:gd name="connsiteX3" fmla="*/ 797611 w 797611"/>
              <a:gd name="connsiteY3" fmla="*/ 11884 h 3131265"/>
              <a:gd name="connsiteX0" fmla="*/ 36095 w 1229784"/>
              <a:gd name="connsiteY0" fmla="*/ 2704908 h 2704908"/>
              <a:gd name="connsiteX1" fmla="*/ 435768 w 1229784"/>
              <a:gd name="connsiteY1" fmla="*/ 2243990 h 2704908"/>
              <a:gd name="connsiteX2" fmla="*/ 694841 w 1229784"/>
              <a:gd name="connsiteY2" fmla="*/ 875755 h 2704908"/>
              <a:gd name="connsiteX3" fmla="*/ 1229784 w 1229784"/>
              <a:gd name="connsiteY3" fmla="*/ 11884 h 2704908"/>
              <a:gd name="connsiteX0" fmla="*/ 33028 w 1290999"/>
              <a:gd name="connsiteY0" fmla="*/ 2734735 h 2734735"/>
              <a:gd name="connsiteX1" fmla="*/ 496983 w 1290999"/>
              <a:gd name="connsiteY1" fmla="*/ 2243990 h 2734735"/>
              <a:gd name="connsiteX2" fmla="*/ 756056 w 1290999"/>
              <a:gd name="connsiteY2" fmla="*/ 875755 h 2734735"/>
              <a:gd name="connsiteX3" fmla="*/ 1290999 w 1290999"/>
              <a:gd name="connsiteY3" fmla="*/ 11884 h 2734735"/>
              <a:gd name="connsiteX0" fmla="*/ 83003 w 1340974"/>
              <a:gd name="connsiteY0" fmla="*/ 2734735 h 2734735"/>
              <a:gd name="connsiteX1" fmla="*/ 152571 w 1340974"/>
              <a:gd name="connsiteY1" fmla="*/ 1532812 h 2734735"/>
              <a:gd name="connsiteX2" fmla="*/ 806031 w 1340974"/>
              <a:gd name="connsiteY2" fmla="*/ 875755 h 2734735"/>
              <a:gd name="connsiteX3" fmla="*/ 1340974 w 1340974"/>
              <a:gd name="connsiteY3" fmla="*/ 11884 h 2734735"/>
              <a:gd name="connsiteX0" fmla="*/ 78948 w 1336919"/>
              <a:gd name="connsiteY0" fmla="*/ 2736604 h 2736604"/>
              <a:gd name="connsiteX1" fmla="*/ 148516 w 1336919"/>
              <a:gd name="connsiteY1" fmla="*/ 1534681 h 2736604"/>
              <a:gd name="connsiteX2" fmla="*/ 700320 w 1336919"/>
              <a:gd name="connsiteY2" fmla="*/ 749548 h 2736604"/>
              <a:gd name="connsiteX3" fmla="*/ 1336919 w 1336919"/>
              <a:gd name="connsiteY3" fmla="*/ 13753 h 2736604"/>
              <a:gd name="connsiteX0" fmla="*/ 78948 w 804749"/>
              <a:gd name="connsiteY0" fmla="*/ 2852059 h 2852059"/>
              <a:gd name="connsiteX1" fmla="*/ 148516 w 804749"/>
              <a:gd name="connsiteY1" fmla="*/ 1650136 h 2852059"/>
              <a:gd name="connsiteX2" fmla="*/ 700320 w 804749"/>
              <a:gd name="connsiteY2" fmla="*/ 865003 h 2852059"/>
              <a:gd name="connsiteX3" fmla="*/ 713525 w 804749"/>
              <a:gd name="connsiteY3" fmla="*/ 12023 h 2852059"/>
              <a:gd name="connsiteX0" fmla="*/ 70346 w 704923"/>
              <a:gd name="connsiteY0" fmla="*/ 2852212 h 2852212"/>
              <a:gd name="connsiteX1" fmla="*/ 139914 w 704923"/>
              <a:gd name="connsiteY1" fmla="*/ 1650289 h 2852212"/>
              <a:gd name="connsiteX2" fmla="*/ 450845 w 704923"/>
              <a:gd name="connsiteY2" fmla="*/ 853405 h 2852212"/>
              <a:gd name="connsiteX3" fmla="*/ 704923 w 704923"/>
              <a:gd name="connsiteY3" fmla="*/ 12176 h 2852212"/>
              <a:gd name="connsiteX0" fmla="*/ 70346 w 704923"/>
              <a:gd name="connsiteY0" fmla="*/ 2852212 h 2852212"/>
              <a:gd name="connsiteX1" fmla="*/ 139914 w 704923"/>
              <a:gd name="connsiteY1" fmla="*/ 1650289 h 2852212"/>
              <a:gd name="connsiteX2" fmla="*/ 450845 w 704923"/>
              <a:gd name="connsiteY2" fmla="*/ 853405 h 2852212"/>
              <a:gd name="connsiteX3" fmla="*/ 704923 w 704923"/>
              <a:gd name="connsiteY3" fmla="*/ 12176 h 285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923" h="2852212">
                <a:moveTo>
                  <a:pt x="70346" y="2852212"/>
                </a:moveTo>
                <a:cubicBezTo>
                  <a:pt x="-95969" y="2033227"/>
                  <a:pt x="76498" y="1983424"/>
                  <a:pt x="139914" y="1650289"/>
                </a:cubicBezTo>
                <a:cubicBezTo>
                  <a:pt x="203331" y="1317155"/>
                  <a:pt x="254997" y="1414655"/>
                  <a:pt x="450845" y="853405"/>
                </a:cubicBezTo>
                <a:cubicBezTo>
                  <a:pt x="876240" y="720883"/>
                  <a:pt x="62855" y="-109744"/>
                  <a:pt x="704923" y="12176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588" y="4837363"/>
            <a:ext cx="957227" cy="5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35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429</Words>
  <Application>Microsoft Macintosh PowerPoint</Application>
  <PresentationFormat>Widescreen</PresentationFormat>
  <Paragraphs>132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Beyond the Map</dc:creator>
  <cp:lastModifiedBy>Beyond the Map</cp:lastModifiedBy>
  <cp:revision>23</cp:revision>
  <cp:lastPrinted>2018-10-31T13:49:53Z</cp:lastPrinted>
  <dcterms:created xsi:type="dcterms:W3CDTF">2018-10-25T18:00:06Z</dcterms:created>
  <dcterms:modified xsi:type="dcterms:W3CDTF">2018-10-31T13:52:30Z</dcterms:modified>
</cp:coreProperties>
</file>